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309084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主要讲述了来自新西兰的英语教师罗伯特与家人参加保定骑行活动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体验了中国乡村的美景与文化。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106296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7" y="1196753"/>
            <a:ext cx="11593288" cy="1506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25475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English teacher from New Zealand recently explored the beautiful countryside of Baoding in North China’s Hebei Province by cycling with his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 with more than 100 cyclists, Robert’s whole family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 in the “Riding in Baoding” event on Saturday, experiencing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natural beauty, rich culture and prosperity of countryside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97348" y="1955074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took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238708" y="2510148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the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文章中句子时态是一般过去时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动词用过去式。故填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此处是特指保定农村的自然风光、丰富的文化和繁荣景象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用定冠词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4048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“I’ve been in Baoding for almost 10 years and have witnessed the rapid development here, especially in the rural areas where people are kind and living a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than before,” said the 56-year-old Robert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65464" y="2391087"/>
            <a:ext cx="970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better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4288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“than”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空处应用形容词的比较级形式。故填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better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Robert came to Baoding in 2015 and has worked at Hebei Finance University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English teacher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also married a Chinese woman and they live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their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his time in Baoding, he has enjoyed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various activities to learn about Chinese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now even knows a lot about traditional Chinese medicine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973820" y="854642"/>
            <a:ext cx="458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678529" y="1334237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happily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319993" y="1941293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himself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663158" y="2483931"/>
            <a:ext cx="6815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and</a:t>
            </a:r>
            <a:endParaRPr lang="zh-CN" altLang="en-US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53371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此处是指作为一名英语老师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空处修饰动词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oneself</a:t>
            </a:r>
            <a:r>
              <a:rPr lang="zh-CN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玩得开心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因此空处用反身代词。故填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此空前后分句是并列关系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800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experiencing this, I hope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stories of the countryside and its people with the world,” he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88449" y="1995371"/>
            <a:ext cx="12306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 share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]hope to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希望做某事。故填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share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603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“Riding in Baoding” event to explore the beautiful countryside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March to July every year, visiting over seventy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20 counties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activities show the features and charm of the beauty and new looks of the countryside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23598" y="836712"/>
            <a:ext cx="1031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is held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111430" y="1298377"/>
            <a:ext cx="11576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villages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9249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之间是动宾关系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“every year”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句子的时态是一般现在时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主语是第三人称单数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空处用一般现在时的被动语态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held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held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“over seventy”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空处用名词复数形式。故填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54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4566" y="1628800"/>
            <a:ext cx="11485848" cy="2238241"/>
          </a:xfrm>
          <a:ln>
            <a:solidFill>
              <a:srgbClr val="00B0F0"/>
            </a:solidFill>
          </a:ln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在语法填空中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如果括号内是名词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可以从以下方面思考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名词的复数形式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尤其是不规则名词的复数形式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child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children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foot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feet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goose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geese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sheep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sheep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名词的所有格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名词的动词、形容词等词形变化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wonder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wonderful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arrival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arrive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ea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476419"/>
            <a:ext cx="1542857" cy="304762"/>
          </a:xfrm>
          <a:prstGeom prst="rect">
            <a:avLst/>
          </a:prstGeom>
        </p:spPr>
      </p:pic>
      <p:pic>
        <p:nvPicPr>
          <p:cNvPr id="5" name="技巧点拨-7H.eps" descr="id:2147488204;FounderCES"/>
          <p:cNvPicPr/>
          <p:nvPr/>
        </p:nvPicPr>
        <p:blipFill rotWithShape="1">
          <a:blip r:embed="rId3"/>
          <a:srcRect t="-7205" r="76405" b="91701"/>
          <a:stretch/>
        </p:blipFill>
        <p:spPr>
          <a:xfrm>
            <a:off x="622598" y="1205117"/>
            <a:ext cx="1728192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76972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483</Words>
  <Application>Microsoft Office PowerPoint</Application>
  <PresentationFormat>自定义</PresentationFormat>
  <Paragraphs>30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2025-09-17T20:26:05Z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